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Masters/slideMaster10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</p:sldMasterIdLst>
  <p:sldIdLst>
    <p:sldId id="256" r:id="rId14"/>
    <p:sldId id="257" r:id="rId15"/>
    <p:sldId id="258" r:id="rId16"/>
    <p:sldId id="259" r:id="rId17"/>
    <p:sldId id="260" r:id="rId1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2026-03-22T00:21:39Z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